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30" d="100"/>
          <a:sy n="30" d="100"/>
        </p:scale>
        <p:origin x="2316" y="32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375506" y="8876335"/>
            <a:ext cx="9535988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de-DE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Nehmen Sie Fotos und Erinnerungen von Ihrem Urlaub mit, aber keine Pflanzen in Ihrem Gepäck!</a:t>
            </a:r>
            <a:endParaRPr lang="fr-FR" sz="4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246956" y="493438"/>
            <a:ext cx="5680002" cy="233553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85000"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de-de" sz="71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FÜR EINE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sz="71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GESUNDE </a:t>
            </a:r>
            <a:r>
              <a:rPr lang="de-de" sz="7100" b="1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UMWELT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endParaRPr lang="en-GB" sz="2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0CEB52F-336D-4C7D-7031-6180A7427BB3}"/>
              </a:ext>
            </a:extLst>
          </p:cNvPr>
          <p:cNvSpPr txBox="1"/>
          <p:nvPr/>
        </p:nvSpPr>
        <p:spPr>
          <a:xfrm>
            <a:off x="246956" y="2958666"/>
            <a:ext cx="4767994" cy="23185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</a:pPr>
            <a:r>
              <a:rPr lang="de-de" sz="54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nehmen Sie keine </a:t>
            </a:r>
          </a:p>
          <a:p>
            <a:pPr algn="l">
              <a:spcBef>
                <a:spcPts val="0"/>
              </a:spcBef>
            </a:pPr>
            <a:endParaRPr lang="de-DE" sz="2400" baseline="30000" dirty="0">
              <a:solidFill>
                <a:srgbClr val="FFFFFF"/>
              </a:solidFill>
              <a:latin typeface="Verdana"/>
              <a:ea typeface="Verdana"/>
              <a:cs typeface="Verdana"/>
            </a:endParaRPr>
          </a:p>
          <a:p>
            <a:pPr algn="l">
              <a:spcBef>
                <a:spcPts val="0"/>
              </a:spcBef>
            </a:pPr>
            <a:r>
              <a:rPr lang="de-de" sz="54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Pflanzen mit nach Hause</a:t>
            </a:r>
            <a:endParaRPr lang="en-GB" sz="54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93C911F-D693-4254-B98A-D4BAB546D593}"/>
</file>

<file path=customXml/itemProps2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Benutzerdefiniert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Topitschnig Christina</cp:lastModifiedBy>
  <cp:revision>44</cp:revision>
  <dcterms:created xsi:type="dcterms:W3CDTF">2023-07-25T13:09:41Z</dcterms:created>
  <dcterms:modified xsi:type="dcterms:W3CDTF">2025-05-02T09:54:04Z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